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2" y="5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475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242f4fa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242f4fa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972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14a5b0aa1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14a5b0aa1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920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14a5b0aa1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14a5b0aa1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986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b2db56890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b2db56890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745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b2db56890_1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b2db56890_1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571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242f4fa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242f4fa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937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242f4fa3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242f4fa3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34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242f4fa3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242f4fa3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739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42f4fa3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242f4fa3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492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14a5b0aa1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14a5b0aa1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043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242f4fa3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242f4fa3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6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12c8952f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12c8952f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926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242f4fa3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242f4fa3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552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242f4fa3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242f4fa3f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914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242f4fa3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242f4fa3f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053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242f4fa3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242f4fa3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070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242f4fa3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242f4fa3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232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242f4fa3f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242f4fa3f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049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242f4fa3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242f4fa3f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927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14a5b0aa1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14a5b0aa1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396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14a5b0aa1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14a5b0aa1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101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242f4fa3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242f4fa3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76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242f4fa3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242f4fa3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289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14a5b0aa1_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14a5b0aa1_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795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4a5b0aa1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4a5b0aa1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294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12c8952fa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12c8952fa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630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14a5b0aa1_3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14a5b0aa1_3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193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14a5b0aa1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14a5b0aa1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1731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14a5b0aa1_3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14a5b0aa1_3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9647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14a5b0aa1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14a5b0aa1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615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14a5b0aa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14a5b0aa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224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242f4fa3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242f4fa3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177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14a5b0aa1_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14a5b0aa1_3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158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242f4fa3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242f4fa3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3895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14a5b0aa1_3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14a5b0aa1_3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268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242f4fa3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242f4fa3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538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242f4fa3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242f4fa3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125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979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242f4fa3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242f4fa3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31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242f4fa3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242f4fa3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468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42f4fa3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242f4fa3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93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242f4fa3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242f4fa3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887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242f4fa3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242f4fa3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70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tsbiddingweb.azurewebsites.net/Home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15494" b="14804"/>
          <a:stretch/>
        </p:blipFill>
        <p:spPr>
          <a:xfrm>
            <a:off x="0" y="0"/>
            <a:ext cx="92243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823012" y="4453950"/>
            <a:ext cx="415977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 smtClean="0">
                <a:solidFill>
                  <a:srgbClr val="B7B7B7"/>
                </a:solidFill>
              </a:rPr>
              <a:t>網址</a:t>
            </a:r>
            <a:r>
              <a:rPr lang="en-US" altLang="zh-TW" dirty="0" smtClean="0">
                <a:solidFill>
                  <a:srgbClr val="B7B7B7"/>
                </a:solidFill>
              </a:rPr>
              <a:t> : </a:t>
            </a:r>
            <a:r>
              <a:rPr lang="en-US" altLang="zh-TW" dirty="0" smtClean="0">
                <a:solidFill>
                  <a:srgbClr val="B7B7B7"/>
                </a:solidFill>
                <a:hlinkClick r:id="rId4"/>
              </a:rPr>
              <a:t>https://letsbiddingweb.azurewebsites.net</a:t>
            </a:r>
            <a:endParaRPr dirty="0">
              <a:solidFill>
                <a:srgbClr val="B7B7B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50" y="1609725"/>
            <a:ext cx="2843550" cy="28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850" y="350076"/>
            <a:ext cx="2674725" cy="7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4750" y="1609713"/>
            <a:ext cx="2025625" cy="10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8525" y="2809238"/>
            <a:ext cx="1442375" cy="17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4225" y="1746700"/>
            <a:ext cx="2674725" cy="256958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/>
        </p:nvSpPr>
        <p:spPr>
          <a:xfrm>
            <a:off x="754450" y="1163325"/>
            <a:ext cx="3535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1. 列出使用情境(Use Case)</a:t>
            </a:r>
            <a:endParaRPr sz="1700">
              <a:highlight>
                <a:schemeClr val="lt1"/>
              </a:highlight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3770381" y="1163325"/>
            <a:ext cx="293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 需求分析、流程分析</a:t>
            </a:r>
            <a:endParaRPr sz="17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6452128" y="1029375"/>
            <a:ext cx="24747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 UML to database design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600" y="1317874"/>
            <a:ext cx="2269675" cy="1656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700" y="1762075"/>
            <a:ext cx="4080749" cy="198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1599" y="3466724"/>
            <a:ext cx="2685800" cy="135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" name="Google Shape;119;p23"/>
          <p:cNvSpPr txBox="1"/>
          <p:nvPr/>
        </p:nvSpPr>
        <p:spPr>
          <a:xfrm>
            <a:off x="7094377" y="3095575"/>
            <a:ext cx="1360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pathname: 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商品照片路徑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500" y="307050"/>
            <a:ext cx="6172715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4517700" y="3743575"/>
            <a:ext cx="21261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GoodID:商品ID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OwnerID:擁有者/賣家ID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PicID: 圖片ID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6643800" y="3802875"/>
            <a:ext cx="1693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GoodName:商品名稱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Desc:商品說明</a:t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1056300" y="955050"/>
            <a:ext cx="389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 使用者進入網站，網站呈現目前銷售商品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4585446" y="1317875"/>
            <a:ext cx="325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 轉成 UML class diagram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1056300" y="3066525"/>
            <a:ext cx="27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 轉成 UML use case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505775" y="1141625"/>
            <a:ext cx="201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1.使用案例：Use Case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311700" y="3389150"/>
            <a:ext cx="1457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1.1 使用者進入商品上架、出價、買商品功能前，須登入網站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1879425" y="3389150"/>
            <a:ext cx="1457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1.2 登入網站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時，若未在客戶帳號裡，則跳到註冊畫面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4140050" y="1073725"/>
            <a:ext cx="25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 轉成 UML state diagram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050" y="1742625"/>
            <a:ext cx="4641975" cy="2857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771" y="1563271"/>
            <a:ext cx="2708550" cy="1751850"/>
          </a:xfrm>
          <a:prstGeom prst="rect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937" y="324800"/>
            <a:ext cx="8326125" cy="4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264000" y="120725"/>
            <a:ext cx="81393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zh-TW" sz="3000">
                <a:solidFill>
                  <a:srgbClr val="404040"/>
                </a:solidFill>
              </a:rPr>
              <a:t>Login, Register member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82" y="641163"/>
            <a:ext cx="3385401" cy="198260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102" y="328460"/>
            <a:ext cx="2587376" cy="1591984"/>
          </a:xfrm>
          <a:prstGeom prst="rect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5804" y="1851201"/>
            <a:ext cx="3145346" cy="900611"/>
          </a:xfrm>
          <a:prstGeom prst="rect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8009" y="2890305"/>
            <a:ext cx="2579851" cy="16563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580" y="2828807"/>
            <a:ext cx="3740760" cy="1798043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4794" y="2348081"/>
            <a:ext cx="3282951" cy="96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4492720" y="3438166"/>
            <a:ext cx="1392300" cy="114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E599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1.2 登入網站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時，若未在客戶帳號裡，則跳到註冊畫面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t="14822" b="14927"/>
          <a:stretch/>
        </p:blipFill>
        <p:spPr>
          <a:xfrm>
            <a:off x="0" y="0"/>
            <a:ext cx="9144000" cy="513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t="14822" b="14927"/>
          <a:stretch/>
        </p:blipFill>
        <p:spPr>
          <a:xfrm>
            <a:off x="0" y="0"/>
            <a:ext cx="9144000" cy="513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t="14822" b="14927"/>
          <a:stretch/>
        </p:blipFill>
        <p:spPr>
          <a:xfrm>
            <a:off x="0" y="0"/>
            <a:ext cx="9144000" cy="513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 t="15048" b="15153"/>
          <a:stretch/>
        </p:blipFill>
        <p:spPr>
          <a:xfrm>
            <a:off x="0" y="0"/>
            <a:ext cx="92111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675" y="940350"/>
            <a:ext cx="4895374" cy="37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/>
          <p:nvPr/>
        </p:nvSpPr>
        <p:spPr>
          <a:xfrm>
            <a:off x="1954050" y="1010100"/>
            <a:ext cx="185400" cy="11949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7257275" y="1823725"/>
            <a:ext cx="255600" cy="2846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1300" y="335900"/>
            <a:ext cx="5253775" cy="5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793050" y="1059925"/>
            <a:ext cx="1106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rgbClr val="5B0F00"/>
                </a:solidFill>
                <a:latin typeface="DFKai-SB"/>
                <a:ea typeface="DFKai-SB"/>
                <a:cs typeface="DFKai-SB"/>
                <a:sym typeface="DFKai-SB"/>
              </a:rPr>
              <a:t>商品分類</a:t>
            </a:r>
            <a:endParaRPr sz="2600">
              <a:solidFill>
                <a:srgbClr val="5B0F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7574175" y="2839075"/>
            <a:ext cx="1106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rgbClr val="5B0F00"/>
                </a:solidFill>
                <a:latin typeface="DFKai-SB"/>
                <a:ea typeface="DFKai-SB"/>
                <a:cs typeface="DFKai-SB"/>
                <a:sym typeface="DFKai-SB"/>
              </a:rPr>
              <a:t>商品內容</a:t>
            </a:r>
            <a:endParaRPr sz="2600">
              <a:solidFill>
                <a:srgbClr val="5B0F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t="14822" b="14927"/>
          <a:stretch/>
        </p:blipFill>
        <p:spPr>
          <a:xfrm>
            <a:off x="0" y="0"/>
            <a:ext cx="9144000" cy="513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0" y="239425"/>
            <a:ext cx="8520600" cy="9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組員介紹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525" y="1280425"/>
            <a:ext cx="2472225" cy="34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 t="15042" b="15383"/>
          <a:stretch/>
        </p:blipFill>
        <p:spPr>
          <a:xfrm>
            <a:off x="0" y="0"/>
            <a:ext cx="92408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 t="14591" b="14711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 rotWithShape="1">
          <a:blip r:embed="rId4">
            <a:alphaModFix/>
          </a:blip>
          <a:srcRect r="26702"/>
          <a:stretch/>
        </p:blipFill>
        <p:spPr>
          <a:xfrm>
            <a:off x="557199" y="1259575"/>
            <a:ext cx="3722351" cy="31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/>
        </p:nvSpPr>
        <p:spPr>
          <a:xfrm>
            <a:off x="1954925" y="1259575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3.點擊select進入商品頁面</a:t>
            </a:r>
            <a:endParaRPr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703225" y="3033850"/>
            <a:ext cx="361500" cy="241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702" y="1593900"/>
            <a:ext cx="3305823" cy="291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4148950" y="2873125"/>
            <a:ext cx="683100" cy="40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3"/>
          <p:cNvSpPr txBox="1"/>
          <p:nvPr/>
        </p:nvSpPr>
        <p:spPr>
          <a:xfrm>
            <a:off x="5948900" y="1259575"/>
            <a:ext cx="1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4.成功進入商品頁面</a:t>
            </a:r>
            <a:endParaRPr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t="14822" b="14927"/>
          <a:stretch/>
        </p:blipFill>
        <p:spPr>
          <a:xfrm>
            <a:off x="0" y="0"/>
            <a:ext cx="915223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 rotWithShape="1">
          <a:blip r:embed="rId4">
            <a:alphaModFix/>
          </a:blip>
          <a:srcRect l="4280" t="26112" r="60348" b="9045"/>
          <a:stretch/>
        </p:blipFill>
        <p:spPr>
          <a:xfrm>
            <a:off x="825475" y="1347200"/>
            <a:ext cx="3138500" cy="32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 rotWithShape="1">
          <a:blip r:embed="rId4">
            <a:alphaModFix/>
          </a:blip>
          <a:srcRect l="50243" t="18493" r="1482" b="9268"/>
          <a:stretch/>
        </p:blipFill>
        <p:spPr>
          <a:xfrm>
            <a:off x="4398250" y="1294325"/>
            <a:ext cx="3970226" cy="3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/>
        </p:nvSpPr>
        <p:spPr>
          <a:xfrm>
            <a:off x="825475" y="955475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1.進入商品上架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4398250" y="955475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2.商品圖片從本機上傳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t="15042" b="15383"/>
          <a:stretch/>
        </p:blipFill>
        <p:spPr>
          <a:xfrm>
            <a:off x="0" y="0"/>
            <a:ext cx="92408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 t="15265" b="14930"/>
          <a:stretch/>
        </p:blipFill>
        <p:spPr>
          <a:xfrm>
            <a:off x="0" y="0"/>
            <a:ext cx="92111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t="15048" b="15153"/>
          <a:stretch/>
        </p:blipFill>
        <p:spPr>
          <a:xfrm>
            <a:off x="0" y="0"/>
            <a:ext cx="9144000" cy="510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t="15048" b="15153"/>
          <a:stretch/>
        </p:blipFill>
        <p:spPr>
          <a:xfrm>
            <a:off x="0" y="0"/>
            <a:ext cx="92111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237" y="339625"/>
            <a:ext cx="2308125" cy="6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5">
            <a:alphaModFix/>
          </a:blip>
          <a:srcRect l="3265" t="26361" r="1813" b="9043"/>
          <a:stretch/>
        </p:blipFill>
        <p:spPr>
          <a:xfrm>
            <a:off x="423700" y="1260300"/>
            <a:ext cx="8199200" cy="31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874" y="307049"/>
            <a:ext cx="2753375" cy="8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 rotWithShape="1">
          <a:blip r:embed="rId5">
            <a:alphaModFix/>
          </a:blip>
          <a:srcRect l="3176" t="25679" r="5030" b="8828"/>
          <a:stretch/>
        </p:blipFill>
        <p:spPr>
          <a:xfrm>
            <a:off x="434550" y="1434050"/>
            <a:ext cx="8144900" cy="32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2187" y="343762"/>
            <a:ext cx="4829613" cy="7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t="14594" b="14933"/>
          <a:stretch/>
        </p:blipFill>
        <p:spPr>
          <a:xfrm>
            <a:off x="0" y="-5887"/>
            <a:ext cx="9144000" cy="515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788" y="1344778"/>
            <a:ext cx="3955875" cy="32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5">
            <a:alphaModFix/>
          </a:blip>
          <a:srcRect l="30914" t="26617" r="14359" b="18066"/>
          <a:stretch/>
        </p:blipFill>
        <p:spPr>
          <a:xfrm>
            <a:off x="611562" y="1404500"/>
            <a:ext cx="3897574" cy="31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/>
          <p:nvPr/>
        </p:nvSpPr>
        <p:spPr>
          <a:xfrm>
            <a:off x="1708388" y="4333625"/>
            <a:ext cx="347400" cy="22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5" name="Google Shape;255;p41"/>
          <p:cNvCxnSpPr>
            <a:stCxn id="254" idx="3"/>
            <a:endCxn id="256" idx="1"/>
          </p:cNvCxnSpPr>
          <p:nvPr/>
        </p:nvCxnSpPr>
        <p:spPr>
          <a:xfrm rot="10800000" flipH="1">
            <a:off x="2055788" y="2980325"/>
            <a:ext cx="2571000" cy="1464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41"/>
          <p:cNvSpPr/>
          <p:nvPr/>
        </p:nvSpPr>
        <p:spPr>
          <a:xfrm>
            <a:off x="4626788" y="1344775"/>
            <a:ext cx="3955800" cy="3271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1"/>
          <p:cNvSpPr txBox="1"/>
          <p:nvPr/>
        </p:nvSpPr>
        <p:spPr>
          <a:xfrm>
            <a:off x="4546725" y="927500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2.商品下標邏輯流程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611550" y="927500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1.商品下標頁面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t="14820" b="14707"/>
          <a:stretch/>
        </p:blipFill>
        <p:spPr>
          <a:xfrm>
            <a:off x="0" y="0"/>
            <a:ext cx="9144000" cy="515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 rotWithShape="1">
          <a:blip r:embed="rId3">
            <a:alphaModFix/>
          </a:blip>
          <a:srcRect t="14594" b="14933"/>
          <a:stretch/>
        </p:blipFill>
        <p:spPr>
          <a:xfrm>
            <a:off x="0" y="-5887"/>
            <a:ext cx="9144000" cy="51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/>
        </p:nvSpPr>
        <p:spPr>
          <a:xfrm>
            <a:off x="3134925" y="884050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2.下標成功跳出修改資料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741875" y="884050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1.商品下標頁面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4">
            <a:alphaModFix/>
          </a:blip>
          <a:srcRect l="32807" t="6129" r="32262" b="80357"/>
          <a:stretch/>
        </p:blipFill>
        <p:spPr>
          <a:xfrm>
            <a:off x="3049600" y="1484450"/>
            <a:ext cx="2749802" cy="8509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7" name="Google Shape;267;p42"/>
          <p:cNvPicPr preferRelativeResize="0"/>
          <p:nvPr/>
        </p:nvPicPr>
        <p:blipFill rotWithShape="1">
          <a:blip r:embed="rId5">
            <a:alphaModFix/>
          </a:blip>
          <a:srcRect l="32493" t="6340" r="32541" b="81363"/>
          <a:stretch/>
        </p:blipFill>
        <p:spPr>
          <a:xfrm>
            <a:off x="3134925" y="2083075"/>
            <a:ext cx="2749802" cy="7736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8" name="Google Shape;268;p42"/>
          <p:cNvPicPr preferRelativeResize="0"/>
          <p:nvPr/>
        </p:nvPicPr>
        <p:blipFill rotWithShape="1">
          <a:blip r:embed="rId6">
            <a:alphaModFix/>
          </a:blip>
          <a:srcRect l="30744" t="25976" r="42399" b="18917"/>
          <a:stretch/>
        </p:blipFill>
        <p:spPr>
          <a:xfrm>
            <a:off x="807025" y="1303925"/>
            <a:ext cx="2115274" cy="34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/>
          <p:nvPr/>
        </p:nvSpPr>
        <p:spPr>
          <a:xfrm>
            <a:off x="872200" y="4322725"/>
            <a:ext cx="1560600" cy="22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7">
            <a:alphaModFix/>
          </a:blip>
          <a:srcRect l="30733" t="35464" r="42071" b="8162"/>
          <a:stretch/>
        </p:blipFill>
        <p:spPr>
          <a:xfrm>
            <a:off x="6231925" y="1286100"/>
            <a:ext cx="2194499" cy="35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/>
          <p:nvPr/>
        </p:nvSpPr>
        <p:spPr>
          <a:xfrm>
            <a:off x="6388025" y="4268775"/>
            <a:ext cx="1636500" cy="22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6002275" y="884050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3.下標成功 更新榜單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6624" y="2688825"/>
            <a:ext cx="2805650" cy="809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4">
            <a:alphaModFix/>
          </a:blip>
          <a:srcRect t="25499" b="7958"/>
          <a:stretch/>
        </p:blipFill>
        <p:spPr>
          <a:xfrm>
            <a:off x="403225" y="1354286"/>
            <a:ext cx="8337550" cy="312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750" y="524596"/>
            <a:ext cx="5756500" cy="6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4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4">
            <a:alphaModFix/>
          </a:blip>
          <a:srcRect t="26472" r="-4264" b="7954"/>
          <a:stretch/>
        </p:blipFill>
        <p:spPr>
          <a:xfrm>
            <a:off x="421925" y="1336300"/>
            <a:ext cx="8599300" cy="31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750" y="532050"/>
            <a:ext cx="74676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5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 rotWithShape="1">
          <a:blip r:embed="rId4">
            <a:alphaModFix/>
          </a:blip>
          <a:srcRect t="6322" b="10267"/>
          <a:stretch/>
        </p:blipFill>
        <p:spPr>
          <a:xfrm>
            <a:off x="420025" y="623849"/>
            <a:ext cx="8303950" cy="38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 rotWithShape="1">
          <a:blip r:embed="rId4">
            <a:alphaModFix/>
          </a:blip>
          <a:srcRect l="77303" t="86322" r="3391" b="3269"/>
          <a:stretch/>
        </p:blipFill>
        <p:spPr>
          <a:xfrm>
            <a:off x="6852725" y="4344475"/>
            <a:ext cx="1585550" cy="4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 txBox="1"/>
          <p:nvPr/>
        </p:nvSpPr>
        <p:spPr>
          <a:xfrm>
            <a:off x="2867150" y="1369650"/>
            <a:ext cx="2226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5"/>
          <p:cNvSpPr txBox="1"/>
          <p:nvPr/>
        </p:nvSpPr>
        <p:spPr>
          <a:xfrm>
            <a:off x="7928200" y="1369650"/>
            <a:ext cx="662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5"/>
          <p:cNvSpPr txBox="1"/>
          <p:nvPr/>
        </p:nvSpPr>
        <p:spPr>
          <a:xfrm>
            <a:off x="1109675" y="1120250"/>
            <a:ext cx="2226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5">
            <a:alphaModFix/>
          </a:blip>
          <a:srcRect r="65704"/>
          <a:stretch/>
        </p:blipFill>
        <p:spPr>
          <a:xfrm>
            <a:off x="1109675" y="684725"/>
            <a:ext cx="3049799" cy="77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 rotWithShape="1">
          <a:blip r:embed="rId4">
            <a:alphaModFix/>
          </a:blip>
          <a:srcRect b="7629"/>
          <a:stretch/>
        </p:blipFill>
        <p:spPr>
          <a:xfrm>
            <a:off x="599900" y="377399"/>
            <a:ext cx="7802176" cy="40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325" y="803550"/>
            <a:ext cx="26098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 rotWithShape="1">
          <a:blip r:embed="rId4">
            <a:alphaModFix/>
          </a:blip>
          <a:srcRect t="25838" b="8514"/>
          <a:stretch/>
        </p:blipFill>
        <p:spPr>
          <a:xfrm>
            <a:off x="660388" y="1401475"/>
            <a:ext cx="7823226" cy="28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198" y="597575"/>
            <a:ext cx="5649225" cy="5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 rotWithShape="1">
          <a:blip r:embed="rId4">
            <a:alphaModFix/>
          </a:blip>
          <a:srcRect l="49996" t="81852" r="28348" b="7041"/>
          <a:stretch/>
        </p:blipFill>
        <p:spPr>
          <a:xfrm>
            <a:off x="4571988" y="3877550"/>
            <a:ext cx="1694126" cy="4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8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211" y="434675"/>
            <a:ext cx="5649225" cy="5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 rotWithShape="1">
          <a:blip r:embed="rId5">
            <a:alphaModFix/>
          </a:blip>
          <a:srcRect t="7908" b="12206"/>
          <a:stretch/>
        </p:blipFill>
        <p:spPr>
          <a:xfrm>
            <a:off x="773613" y="1284450"/>
            <a:ext cx="7486400" cy="3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9"/>
          <p:cNvPicPr preferRelativeResize="0"/>
          <p:nvPr/>
        </p:nvPicPr>
        <p:blipFill rotWithShape="1">
          <a:blip r:embed="rId3">
            <a:alphaModFix/>
          </a:blip>
          <a:srcRect t="14823" b="15153"/>
          <a:stretch/>
        </p:blipFill>
        <p:spPr>
          <a:xfrm>
            <a:off x="0" y="0"/>
            <a:ext cx="91816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 t="14591" b="14711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t="14591" b="14711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 rotWithShape="1">
          <a:blip r:embed="rId4">
            <a:alphaModFix/>
          </a:blip>
          <a:srcRect l="23403" t="27197" r="27799" b="7267"/>
          <a:stretch/>
        </p:blipFill>
        <p:spPr>
          <a:xfrm>
            <a:off x="695175" y="1792425"/>
            <a:ext cx="3464300" cy="26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 txBox="1"/>
          <p:nvPr/>
        </p:nvSpPr>
        <p:spPr>
          <a:xfrm>
            <a:off x="3364925" y="4156625"/>
            <a:ext cx="5106000" cy="600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修改程式，將中文字串改成英文</a:t>
            </a:r>
            <a:endParaRPr sz="27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38" name="Google Shape;338;p51"/>
          <p:cNvSpPr txBox="1"/>
          <p:nvPr/>
        </p:nvSpPr>
        <p:spPr>
          <a:xfrm>
            <a:off x="543150" y="1218450"/>
            <a:ext cx="6255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5B0F00"/>
                </a:solidFill>
                <a:latin typeface="DFKai-SB"/>
                <a:ea typeface="DFKai-SB"/>
                <a:cs typeface="DFKai-SB"/>
                <a:sym typeface="DFKai-SB"/>
              </a:rPr>
              <a:t>Azure 雲端資料庫 資料只能使用英文作為SQL語法篩選條件</a:t>
            </a:r>
            <a:endParaRPr sz="1700">
              <a:solidFill>
                <a:srgbClr val="5B0F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39" name="Google Shape;339;p51"/>
          <p:cNvPicPr preferRelativeResize="0"/>
          <p:nvPr/>
        </p:nvPicPr>
        <p:blipFill rotWithShape="1">
          <a:blip r:embed="rId5">
            <a:alphaModFix/>
          </a:blip>
          <a:srcRect l="29389" t="44975" r="27031" b="42144"/>
          <a:stretch/>
        </p:blipFill>
        <p:spPr>
          <a:xfrm>
            <a:off x="4572000" y="3016475"/>
            <a:ext cx="3630998" cy="825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0" name="Google Shape;340;p51"/>
          <p:cNvPicPr preferRelativeResize="0"/>
          <p:nvPr/>
        </p:nvPicPr>
        <p:blipFill rotWithShape="1">
          <a:blip r:embed="rId6">
            <a:alphaModFix/>
          </a:blip>
          <a:srcRect l="26621" t="46024" r="27793" b="43207"/>
          <a:stretch/>
        </p:blipFill>
        <p:spPr>
          <a:xfrm>
            <a:off x="4572000" y="1933626"/>
            <a:ext cx="3631002" cy="7570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1" name="Google Shape;341;p51"/>
          <p:cNvSpPr/>
          <p:nvPr/>
        </p:nvSpPr>
        <p:spPr>
          <a:xfrm>
            <a:off x="5835138" y="2031350"/>
            <a:ext cx="347400" cy="22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51"/>
          <p:cNvSpPr/>
          <p:nvPr/>
        </p:nvSpPr>
        <p:spPr>
          <a:xfrm>
            <a:off x="5744213" y="2411825"/>
            <a:ext cx="347400" cy="22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1"/>
          <p:cNvSpPr/>
          <p:nvPr/>
        </p:nvSpPr>
        <p:spPr>
          <a:xfrm>
            <a:off x="5679413" y="3172375"/>
            <a:ext cx="347400" cy="22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1"/>
          <p:cNvSpPr/>
          <p:nvPr/>
        </p:nvSpPr>
        <p:spPr>
          <a:xfrm>
            <a:off x="5571163" y="3498550"/>
            <a:ext cx="347400" cy="22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" name="Google Shape;345;p51"/>
          <p:cNvCxnSpPr>
            <a:stCxn id="342" idx="2"/>
            <a:endCxn id="343" idx="0"/>
          </p:cNvCxnSpPr>
          <p:nvPr/>
        </p:nvCxnSpPr>
        <p:spPr>
          <a:xfrm flipH="1">
            <a:off x="5853113" y="2634425"/>
            <a:ext cx="64800" cy="5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t="14817" b="14485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2"/>
          <p:cNvPicPr preferRelativeResize="0"/>
          <p:nvPr/>
        </p:nvPicPr>
        <p:blipFill rotWithShape="1">
          <a:blip r:embed="rId3">
            <a:alphaModFix/>
          </a:blip>
          <a:srcRect t="14591" b="14711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2"/>
          <p:cNvPicPr preferRelativeResize="0"/>
          <p:nvPr/>
        </p:nvPicPr>
        <p:blipFill rotWithShape="1">
          <a:blip r:embed="rId4">
            <a:alphaModFix/>
          </a:blip>
          <a:srcRect t="28287" b="9266"/>
          <a:stretch/>
        </p:blipFill>
        <p:spPr>
          <a:xfrm>
            <a:off x="532238" y="1227700"/>
            <a:ext cx="8079526" cy="28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2"/>
          <p:cNvSpPr txBox="1"/>
          <p:nvPr/>
        </p:nvSpPr>
        <p:spPr>
          <a:xfrm>
            <a:off x="2715125" y="4156625"/>
            <a:ext cx="5755800" cy="600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修改資料庫，將中文字串改成英文</a:t>
            </a:r>
            <a:endParaRPr sz="27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3"/>
          <p:cNvPicPr preferRelativeResize="0"/>
          <p:nvPr/>
        </p:nvPicPr>
        <p:blipFill rotWithShape="1">
          <a:blip r:embed="rId3">
            <a:alphaModFix/>
          </a:blip>
          <a:srcRect t="15110" b="14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3"/>
          <p:cNvPicPr preferRelativeResize="0"/>
          <p:nvPr/>
        </p:nvPicPr>
        <p:blipFill rotWithShape="1">
          <a:blip r:embed="rId4">
            <a:alphaModFix/>
          </a:blip>
          <a:srcRect l="7716" t="55414" r="31233" b="14028"/>
          <a:stretch/>
        </p:blipFill>
        <p:spPr>
          <a:xfrm>
            <a:off x="559350" y="2715519"/>
            <a:ext cx="4267926" cy="2067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3"/>
          <p:cNvSpPr txBox="1"/>
          <p:nvPr/>
        </p:nvSpPr>
        <p:spPr>
          <a:xfrm>
            <a:off x="5267550" y="685575"/>
            <a:ext cx="34239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5/19~5/23 製作關聯圖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5/23~5/26 製作資料庫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5/26~6/2  找網頁套版、網站介面設計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6/2~6/9   程式製作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6/9~6/16  程式製作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6/16~6/23 程式Debug、Azure雲端部署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6/23~6/27 PPT簡報製作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60" name="Google Shape;360;p53"/>
          <p:cNvSpPr txBox="1"/>
          <p:nvPr/>
        </p:nvSpPr>
        <p:spPr>
          <a:xfrm>
            <a:off x="2762625" y="4074475"/>
            <a:ext cx="9543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初步規劃</a:t>
            </a:r>
            <a:endParaRPr/>
          </a:p>
        </p:txBody>
      </p:sp>
      <p:sp>
        <p:nvSpPr>
          <p:cNvPr id="361" name="Google Shape;361;p53"/>
          <p:cNvSpPr/>
          <p:nvPr/>
        </p:nvSpPr>
        <p:spPr>
          <a:xfrm>
            <a:off x="4216338" y="4034275"/>
            <a:ext cx="723000" cy="48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7755450" y="4081675"/>
            <a:ext cx="9099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實際執行</a:t>
            </a:r>
            <a:endParaRPr/>
          </a:p>
        </p:txBody>
      </p:sp>
      <p:pic>
        <p:nvPicPr>
          <p:cNvPr id="363" name="Google Shape;363;p53"/>
          <p:cNvPicPr preferRelativeResize="0"/>
          <p:nvPr/>
        </p:nvPicPr>
        <p:blipFill rotWithShape="1">
          <a:blip r:embed="rId5">
            <a:alphaModFix/>
          </a:blip>
          <a:srcRect l="2758" t="4885" r="3722" b="3623"/>
          <a:stretch/>
        </p:blipFill>
        <p:spPr>
          <a:xfrm>
            <a:off x="407300" y="641275"/>
            <a:ext cx="4860250" cy="1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4"/>
          <p:cNvPicPr preferRelativeResize="0"/>
          <p:nvPr/>
        </p:nvPicPr>
        <p:blipFill rotWithShape="1">
          <a:blip r:embed="rId3">
            <a:alphaModFix/>
          </a:blip>
          <a:srcRect t="14822" b="14927"/>
          <a:stretch/>
        </p:blipFill>
        <p:spPr>
          <a:xfrm>
            <a:off x="0" y="0"/>
            <a:ext cx="9144000" cy="513887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4"/>
          <p:cNvSpPr txBox="1"/>
          <p:nvPr/>
        </p:nvSpPr>
        <p:spPr>
          <a:xfrm>
            <a:off x="663025" y="1336100"/>
            <a:ext cx="74841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1.我們原本的規劃為：打造一個結合購物商城、拍賣網、低價競標網站的三合一平台，礙於時間及人力因素考量，捨棄了購物商城及拍賣網兩部分，專心完成低價競標網站，希望未來有能力也把另外兩部分做完。</a:t>
            </a:r>
            <a:endParaRPr sz="17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2.有些網頁功能我們尚未完善，如：更為直觀的商品列表呈現方式、商品列表多頁呈現、下標方式人性化(如：一次可下多標、下標價位可用區間選取等等)，皆是我們未來可以完善、做更好的地方，希望未來能將這些功能做的更完善。</a:t>
            </a:r>
            <a:endParaRPr sz="17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3.目前尚未實測我們網站對於流量過大時是否會過度負荷，造成頁面載入時間過長，影響用戶體驗。未來希望能調整我們網站的效能，縮短用戶載入頁面時間，才能帶給用戶良好的體驗。</a:t>
            </a:r>
            <a:endParaRPr sz="1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25" y="912800"/>
            <a:ext cx="3116275" cy="12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629250" y="2692900"/>
            <a:ext cx="73143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聯成電腦第四組：競標系統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500" y="174900"/>
            <a:ext cx="4027132" cy="25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t="14591" b="14711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3">
            <a:alphaModFix/>
          </a:blip>
          <a:srcRect t="14817" b="14485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t="14818" b="15383"/>
          <a:stretch/>
        </p:blipFill>
        <p:spPr>
          <a:xfrm>
            <a:off x="0" y="0"/>
            <a:ext cx="92111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t="14594" b="14933"/>
          <a:stretch/>
        </p:blipFill>
        <p:spPr>
          <a:xfrm>
            <a:off x="0" y="0"/>
            <a:ext cx="9144000" cy="515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 rotWithShape="1">
          <a:blip r:embed="rId3">
            <a:alphaModFix/>
          </a:blip>
          <a:srcRect t="14591" b="14711"/>
          <a:stretch/>
        </p:blipFill>
        <p:spPr>
          <a:xfrm>
            <a:off x="0" y="0"/>
            <a:ext cx="90941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543</Words>
  <Application>Microsoft Office PowerPoint</Application>
  <PresentationFormat>如螢幕大小 (16:9)</PresentationFormat>
  <Paragraphs>58</Paragraphs>
  <Slides>43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6" baseType="lpstr">
      <vt:lpstr>DFKai-SB</vt:lpstr>
      <vt:lpstr>Arial</vt:lpstr>
      <vt:lpstr>Simple Light</vt:lpstr>
      <vt:lpstr>PowerPoint 簡報</vt:lpstr>
      <vt:lpstr>組員介紹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Login, Register member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Windows 使用者</cp:lastModifiedBy>
  <cp:revision>2</cp:revision>
  <dcterms:modified xsi:type="dcterms:W3CDTF">2021-06-27T13:53:53Z</dcterms:modified>
</cp:coreProperties>
</file>